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8" r:id="rId2"/>
    <p:sldId id="269" r:id="rId3"/>
    <p:sldId id="281" r:id="rId4"/>
    <p:sldId id="271" r:id="rId5"/>
    <p:sldId id="273" r:id="rId6"/>
    <p:sldId id="270" r:id="rId7"/>
    <p:sldId id="275" r:id="rId8"/>
    <p:sldId id="276" r:id="rId9"/>
    <p:sldId id="277" r:id="rId10"/>
    <p:sldId id="278" r:id="rId11"/>
    <p:sldId id="279" r:id="rId12"/>
    <p:sldId id="28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9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10/3/2018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10/3/2018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2465DD-9819-4ABC-A784-477AFBA19C86}" type="datetime1">
              <a:rPr lang="en-US" smtClean="0"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D903B4-5539-4F14-AFCF-B563B16DC7F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9559" y="4070776"/>
            <a:ext cx="2282596" cy="239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1E545-DA4D-4588-A168-A47EEF327FC2}" type="datetime1">
              <a:rPr lang="en-US" smtClean="0"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D678CA-4E9B-4295-9B34-7E4B2407799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79" y="5269273"/>
            <a:ext cx="1143055" cy="12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26042-7092-4D96-B3CE-E8E6CFEE88C8}" type="datetime1">
              <a:rPr lang="en-US" smtClean="0"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85C037-BB04-4DE7-BAE9-D48720C639F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79" y="5269273"/>
            <a:ext cx="1143055" cy="12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9729644A-97F2-4BC4-BBF7-FC141F507563}" type="datetime1">
              <a:rPr lang="en-US" smtClean="0"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2144C2-67DC-446E-916A-459EC39F5FD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79" y="5269273"/>
            <a:ext cx="1143055" cy="12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EF8BA1-AE3D-4470-A0D5-38E8C677FB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34229" y="4795304"/>
            <a:ext cx="1714583" cy="180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04EB7-77EC-481E-BDC6-73CA182AC952}" type="datetime1">
              <a:rPr lang="en-US" smtClean="0"/>
              <a:t>10/3/2018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DF05C0-27AD-46A5-A623-F0E14639FA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79" y="5260513"/>
            <a:ext cx="1143055" cy="12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16069-A392-4E44-934F-6743D63E2A4F}" type="datetime1">
              <a:rPr lang="en-US" smtClean="0"/>
              <a:t>10/3/2018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296EF89-6CA2-4BF4-9500-4676E991069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79" y="5269273"/>
            <a:ext cx="1143055" cy="12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F9843-3551-47D6-BD3E-346FBDF458AF}" type="datetime1">
              <a:rPr lang="en-US" smtClean="0"/>
              <a:t>10/3/2018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9BEE40-6BD6-43EA-90F2-AABDCBDBCB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79" y="5269273"/>
            <a:ext cx="1143055" cy="12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C2989-19D5-42F7-8321-FE6B75231AF4}" type="datetime1">
              <a:rPr lang="en-US" smtClean="0"/>
              <a:t>10/3/2018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599F49-B3FF-43C1-AA05-ABA8DE4E2A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79" y="5269273"/>
            <a:ext cx="1143055" cy="12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9C03C-1F27-412D-AD0B-6423348F1B9B}" type="datetime1">
              <a:rPr lang="en-US" smtClean="0"/>
              <a:t>10/3/2018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F19F5A-AD0A-4486-9417-1B899D34E0E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5624" y="5505061"/>
            <a:ext cx="1143055" cy="12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481A78-FB20-4A62-BDFE-89D96C2C6BF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79" y="5269273"/>
            <a:ext cx="1143055" cy="12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586761"/>
            <a:ext cx="280731" cy="883759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619CFDC2-5630-4611-9BF0-0EF7C8C4398D}" type="datetime1">
              <a:rPr lang="en-US" smtClean="0"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599" y="755779"/>
            <a:ext cx="9753601" cy="4307305"/>
          </a:xfrm>
        </p:spPr>
        <p:txBody>
          <a:bodyPr>
            <a:noAutofit/>
          </a:bodyPr>
          <a:lstStyle/>
          <a:p>
            <a:r>
              <a:rPr lang="en-US" sz="6600" dirty="0"/>
              <a:t>Schools equipment inventory system of Abellana national school tech-voc department with barcode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7382253-A88E-43D0-A3C8-EF665BA5F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063084"/>
            <a:ext cx="6858000" cy="1273547"/>
          </a:xfrm>
        </p:spPr>
        <p:txBody>
          <a:bodyPr>
            <a:normAutofit fontScale="92500" lnSpcReduction="20000"/>
          </a:bodyPr>
          <a:lstStyle/>
          <a:p>
            <a:r>
              <a:rPr lang="en-PH" dirty="0"/>
              <a:t>Nathaniel Angelico B. Tabanao</a:t>
            </a:r>
          </a:p>
          <a:p>
            <a:r>
              <a:rPr lang="en-PH" dirty="0"/>
              <a:t>Jamie Hanna S. Dionson</a:t>
            </a:r>
          </a:p>
          <a:p>
            <a:r>
              <a:rPr lang="en-PH" dirty="0"/>
              <a:t>Allyssa Ray G. Sericon</a:t>
            </a:r>
          </a:p>
          <a:p>
            <a:r>
              <a:rPr lang="en-PH" dirty="0"/>
              <a:t>John Brown R. Geonson</a:t>
            </a: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0721A-DA16-48F4-9746-0BFDE9FCF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E1360-0F13-4A31-A884-107BADC907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3. Monitor the following equipment:</a:t>
            </a:r>
          </a:p>
          <a:p>
            <a:pPr lvl="1"/>
            <a:r>
              <a:rPr lang="en-PH" dirty="0"/>
              <a:t>3.1. Borrowed</a:t>
            </a:r>
          </a:p>
          <a:p>
            <a:pPr lvl="1"/>
            <a:r>
              <a:rPr lang="en-PH" dirty="0"/>
              <a:t>3.2. Requested</a:t>
            </a:r>
          </a:p>
          <a:p>
            <a:pPr lvl="1"/>
            <a:r>
              <a:rPr lang="en-PH" dirty="0"/>
              <a:t>3.3. Pulled-out</a:t>
            </a:r>
          </a:p>
          <a:p>
            <a:pPr lvl="1"/>
            <a:r>
              <a:rPr lang="en-PH" dirty="0"/>
              <a:t>3.4. Reserved</a:t>
            </a:r>
          </a:p>
          <a:p>
            <a:pPr lvl="1"/>
            <a:r>
              <a:rPr lang="en-PH" dirty="0"/>
              <a:t>3.5. Deployed</a:t>
            </a:r>
          </a:p>
          <a:p>
            <a:pPr lvl="1"/>
            <a:r>
              <a:rPr lang="en-PH" dirty="0"/>
              <a:t>3.6. Inventory</a:t>
            </a:r>
          </a:p>
        </p:txBody>
      </p:sp>
    </p:spTree>
    <p:extLst>
      <p:ext uri="{BB962C8B-B14F-4D97-AF65-F5344CB8AC3E}">
        <p14:creationId xmlns:p14="http://schemas.microsoft.com/office/powerpoint/2010/main" val="36951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FBCCB-B19F-4A23-9254-DAAA84283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805343"/>
            <a:ext cx="9372600" cy="5665177"/>
          </a:xfrm>
        </p:spPr>
        <p:txBody>
          <a:bodyPr>
            <a:normAutofit/>
          </a:bodyPr>
          <a:lstStyle/>
          <a:p>
            <a:r>
              <a:rPr lang="en-PH" sz="2800" dirty="0"/>
              <a:t>4. Generate the following reports:</a:t>
            </a:r>
          </a:p>
          <a:p>
            <a:pPr lvl="1"/>
            <a:r>
              <a:rPr lang="en-PH" sz="2400" dirty="0"/>
              <a:t>4.1. Inventory of equipment</a:t>
            </a:r>
          </a:p>
          <a:p>
            <a:pPr lvl="1"/>
            <a:r>
              <a:rPr lang="en-PH" sz="2400" dirty="0"/>
              <a:t>4.2. Equipment Status	</a:t>
            </a:r>
          </a:p>
          <a:p>
            <a:pPr lvl="1"/>
            <a:r>
              <a:rPr lang="en-PH" sz="2400" dirty="0"/>
              <a:t>4.2.1. Borrowed</a:t>
            </a:r>
          </a:p>
          <a:p>
            <a:pPr lvl="1"/>
            <a:r>
              <a:rPr lang="en-PH" sz="2400" dirty="0"/>
              <a:t>4.2.2. Returned</a:t>
            </a:r>
          </a:p>
          <a:p>
            <a:pPr lvl="1"/>
            <a:r>
              <a:rPr lang="en-PH" sz="2400" dirty="0"/>
              <a:t>4.2.3. Functional</a:t>
            </a:r>
          </a:p>
          <a:p>
            <a:pPr lvl="1"/>
            <a:r>
              <a:rPr lang="en-PH" sz="2400" dirty="0"/>
              <a:t>4.2.4. Damaged</a:t>
            </a:r>
          </a:p>
          <a:p>
            <a:pPr lvl="1"/>
            <a:r>
              <a:rPr lang="en-PH" sz="2400" dirty="0"/>
              <a:t>4.2.5. Reserved</a:t>
            </a:r>
          </a:p>
          <a:p>
            <a:pPr lvl="1"/>
            <a:r>
              <a:rPr lang="en-PH" sz="2400" dirty="0"/>
              <a:t>4.2.6. Requested</a:t>
            </a:r>
          </a:p>
          <a:p>
            <a:pPr lvl="1"/>
            <a:r>
              <a:rPr lang="en-PH" sz="2400" dirty="0"/>
              <a:t>4.2.7. Pulled-out</a:t>
            </a:r>
          </a:p>
          <a:p>
            <a:pPr lvl="1"/>
            <a:r>
              <a:rPr lang="en-PH" sz="2400" dirty="0"/>
              <a:t>4.2.8. Deployed</a:t>
            </a:r>
          </a:p>
        </p:txBody>
      </p:sp>
    </p:spTree>
    <p:extLst>
      <p:ext uri="{BB962C8B-B14F-4D97-AF65-F5344CB8AC3E}">
        <p14:creationId xmlns:p14="http://schemas.microsoft.com/office/powerpoint/2010/main" val="2588709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03483-9526-40F1-B241-45A04FDC0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However, the system is not capable of the following:</a:t>
            </a:r>
          </a:p>
          <a:p>
            <a:pPr lvl="1"/>
            <a:r>
              <a:rPr lang="en-PH" dirty="0"/>
              <a:t>1. Managing the purchasing processes for the new equipment.</a:t>
            </a:r>
          </a:p>
          <a:p>
            <a:pPr lvl="1"/>
            <a:r>
              <a:rPr lang="en-PH" dirty="0"/>
              <a:t>2. Sharing data through network.</a:t>
            </a:r>
          </a:p>
          <a:p>
            <a:pPr lvl="1"/>
            <a:r>
              <a:rPr lang="en-PH" dirty="0"/>
              <a:t>3. SMS Notification to users.</a:t>
            </a:r>
          </a:p>
        </p:txBody>
      </p:sp>
    </p:spTree>
    <p:extLst>
      <p:ext uri="{BB962C8B-B14F-4D97-AF65-F5344CB8AC3E}">
        <p14:creationId xmlns:p14="http://schemas.microsoft.com/office/powerpoint/2010/main" val="2964791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2C0574-F4FE-4BE6-A224-F0B5630A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88070"/>
            <a:ext cx="8686800" cy="2011680"/>
          </a:xfrm>
        </p:spPr>
        <p:txBody>
          <a:bodyPr/>
          <a:lstStyle/>
          <a:p>
            <a:r>
              <a:rPr lang="en-PH" dirty="0"/>
              <a:t>What is Abellana national school?</a:t>
            </a:r>
          </a:p>
        </p:txBody>
      </p:sp>
    </p:spTree>
    <p:extLst>
      <p:ext uri="{BB962C8B-B14F-4D97-AF65-F5344CB8AC3E}">
        <p14:creationId xmlns:p14="http://schemas.microsoft.com/office/powerpoint/2010/main" val="372694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F185315-AD74-4BF8-9346-D06E3D582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531845"/>
            <a:ext cx="9372600" cy="5938675"/>
          </a:xfrm>
        </p:spPr>
        <p:txBody>
          <a:bodyPr/>
          <a:lstStyle/>
          <a:p>
            <a:pPr marL="0" indent="0">
              <a:buNone/>
            </a:pPr>
            <a:r>
              <a:rPr lang="en-PH" b="1" dirty="0"/>
              <a:t>Statement of the Problem</a:t>
            </a:r>
          </a:p>
          <a:p>
            <a:pPr marL="0" indent="0">
              <a:buNone/>
            </a:pPr>
            <a:r>
              <a:rPr lang="en-PH" b="1" dirty="0"/>
              <a:t>	</a:t>
            </a:r>
            <a:r>
              <a:rPr lang="en-PH" dirty="0"/>
              <a:t>This study aims to identify the problems of the current manual process of being used for Schools Equipment Inventory System of Abellana National School Tech-Voc Department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r>
              <a:rPr lang="en-PH" b="1" dirty="0"/>
              <a:t>Specifically, the researchers will attempt to provide a solution to the following</a:t>
            </a:r>
          </a:p>
          <a:p>
            <a:pPr marL="457200" indent="-457200">
              <a:buFont typeface="+mj-lt"/>
              <a:buAutoNum type="arabicPeriod"/>
            </a:pPr>
            <a:r>
              <a:rPr lang="en-PH" dirty="0"/>
              <a:t>Data Inaccuracy</a:t>
            </a:r>
          </a:p>
          <a:p>
            <a:pPr marL="457200" indent="-457200">
              <a:buFont typeface="+mj-lt"/>
              <a:buAutoNum type="arabicPeriod"/>
            </a:pPr>
            <a:r>
              <a:rPr lang="en-PH" dirty="0"/>
              <a:t>Time Inefficiency</a:t>
            </a:r>
          </a:p>
          <a:p>
            <a:pPr marL="457200" indent="-457200">
              <a:buFont typeface="+mj-lt"/>
              <a:buAutoNum type="arabicPeriod"/>
            </a:pPr>
            <a:r>
              <a:rPr lang="en-PH" dirty="0"/>
              <a:t>Duplication of Records</a:t>
            </a:r>
          </a:p>
          <a:p>
            <a:pPr marL="457200" indent="-457200">
              <a:buFont typeface="+mj-lt"/>
              <a:buAutoNum type="arabicPeriod"/>
            </a:pPr>
            <a:r>
              <a:rPr lang="en-PH" dirty="0"/>
              <a:t>Indeterminate Monitoring of Equipment</a:t>
            </a:r>
          </a:p>
        </p:txBody>
      </p:sp>
    </p:spTree>
    <p:extLst>
      <p:ext uri="{BB962C8B-B14F-4D97-AF65-F5344CB8AC3E}">
        <p14:creationId xmlns:p14="http://schemas.microsoft.com/office/powerpoint/2010/main" val="401706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248CAD70-5C12-47BB-8642-D6EF9895A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0407"/>
            <a:ext cx="9372600" cy="1295400"/>
          </a:xfrm>
        </p:spPr>
        <p:txBody>
          <a:bodyPr/>
          <a:lstStyle/>
          <a:p>
            <a:pPr algn="ctr"/>
            <a:r>
              <a:rPr lang="en-PH" dirty="0"/>
              <a:t>Current flow of the system</a:t>
            </a:r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3570765D-1DBB-4880-8A12-38FB8A2494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4383" y="1836941"/>
            <a:ext cx="6060751" cy="4640059"/>
          </a:xfrm>
        </p:spPr>
      </p:pic>
    </p:spTree>
    <p:extLst>
      <p:ext uri="{BB962C8B-B14F-4D97-AF65-F5344CB8AC3E}">
        <p14:creationId xmlns:p14="http://schemas.microsoft.com/office/powerpoint/2010/main" val="109366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2C0574-F4FE-4BE6-A224-F0B5630AD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88070"/>
            <a:ext cx="8686800" cy="2011680"/>
          </a:xfrm>
        </p:spPr>
        <p:txBody>
          <a:bodyPr>
            <a:normAutofit fontScale="90000"/>
          </a:bodyPr>
          <a:lstStyle/>
          <a:p>
            <a:r>
              <a:rPr lang="en-PH" dirty="0"/>
              <a:t>What is </a:t>
            </a:r>
            <a:r>
              <a:rPr lang="en-US" dirty="0"/>
              <a:t>Schools equipment inventory system?</a:t>
            </a:r>
            <a:endParaRPr lang="en-PH" dirty="0"/>
          </a:p>
        </p:txBody>
      </p:sp>
    </p:spTree>
    <p:extLst>
      <p:ext uri="{BB962C8B-B14F-4D97-AF65-F5344CB8AC3E}">
        <p14:creationId xmlns:p14="http://schemas.microsoft.com/office/powerpoint/2010/main" val="372048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F185315-AD74-4BF8-9346-D06E3D582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531845"/>
            <a:ext cx="9372600" cy="5938675"/>
          </a:xfrm>
        </p:spPr>
        <p:txBody>
          <a:bodyPr/>
          <a:lstStyle/>
          <a:p>
            <a:pPr marL="0" indent="0">
              <a:buNone/>
            </a:pPr>
            <a:r>
              <a:rPr lang="en-PH" b="1" dirty="0"/>
              <a:t>Objectives of the System</a:t>
            </a:r>
          </a:p>
          <a:p>
            <a:pPr marL="0" indent="0">
              <a:buNone/>
            </a:pPr>
            <a:r>
              <a:rPr lang="en-PH" b="1" dirty="0"/>
              <a:t>	</a:t>
            </a:r>
            <a:r>
              <a:rPr lang="en-PH" dirty="0"/>
              <a:t>This study was developed with general objectives which aim to provide solutions to the problems that arise in using the manual system.</a:t>
            </a:r>
          </a:p>
          <a:p>
            <a:pPr marL="0" indent="0">
              <a:buNone/>
            </a:pPr>
            <a:endParaRPr lang="en-PH" dirty="0"/>
          </a:p>
          <a:p>
            <a:pPr marL="0" indent="0">
              <a:buNone/>
            </a:pPr>
            <a:r>
              <a:rPr lang="en-PH" b="1" dirty="0"/>
              <a:t>Specifically, the study aims to provide:</a:t>
            </a:r>
          </a:p>
          <a:p>
            <a:pPr marL="457200" indent="-457200">
              <a:buFont typeface="+mj-lt"/>
              <a:buAutoNum type="arabicPeriod"/>
            </a:pPr>
            <a:r>
              <a:rPr lang="en-PH" dirty="0"/>
              <a:t>Accurate data of the current inventory and monitoring of equipment.</a:t>
            </a:r>
          </a:p>
          <a:p>
            <a:pPr marL="457200" indent="-457200">
              <a:buFont typeface="+mj-lt"/>
              <a:buAutoNum type="arabicPeriod"/>
            </a:pPr>
            <a:r>
              <a:rPr lang="en-PH" dirty="0"/>
              <a:t>Help to the key personnel to minimize amount of time consumed for the process.</a:t>
            </a:r>
          </a:p>
          <a:p>
            <a:pPr marL="457200" indent="-457200">
              <a:buFont typeface="+mj-lt"/>
              <a:buAutoNum type="arabicPeriod"/>
            </a:pPr>
            <a:r>
              <a:rPr lang="en-PH" dirty="0"/>
              <a:t>Updated records of equipment.</a:t>
            </a:r>
          </a:p>
          <a:p>
            <a:pPr marL="457200" indent="-457200">
              <a:buFont typeface="+mj-lt"/>
              <a:buAutoNum type="arabicPeriod"/>
            </a:pPr>
            <a:r>
              <a:rPr lang="en-PH" dirty="0"/>
              <a:t>Definite records of monitored equipment.</a:t>
            </a:r>
          </a:p>
        </p:txBody>
      </p:sp>
    </p:spTree>
    <p:extLst>
      <p:ext uri="{BB962C8B-B14F-4D97-AF65-F5344CB8AC3E}">
        <p14:creationId xmlns:p14="http://schemas.microsoft.com/office/powerpoint/2010/main" val="383355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248CAD70-5C12-47BB-8642-D6EF9895A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10407"/>
            <a:ext cx="9372600" cy="1295400"/>
          </a:xfrm>
        </p:spPr>
        <p:txBody>
          <a:bodyPr/>
          <a:lstStyle/>
          <a:p>
            <a:pPr algn="ctr"/>
            <a:r>
              <a:rPr lang="en-PH" dirty="0"/>
              <a:t>proposed flow of the system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505E12-5DDE-4454-A2BE-D5384170A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1466" y="1626823"/>
            <a:ext cx="7552068" cy="4483100"/>
          </a:xfrm>
        </p:spPr>
      </p:pic>
    </p:spTree>
    <p:extLst>
      <p:ext uri="{BB962C8B-B14F-4D97-AF65-F5344CB8AC3E}">
        <p14:creationId xmlns:p14="http://schemas.microsoft.com/office/powerpoint/2010/main" val="2495775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7D4A5-2FB6-4BCA-B9B8-0C5A6EA58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868960"/>
          </a:xfrm>
        </p:spPr>
        <p:txBody>
          <a:bodyPr/>
          <a:lstStyle/>
          <a:p>
            <a:r>
              <a:rPr lang="en-PH" dirty="0"/>
              <a:t>Scope and Limitation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89BD8-9580-4FD0-A2F1-05D929DA78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493241"/>
            <a:ext cx="9372600" cy="4977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dirty="0"/>
              <a:t>The study involves the Schools Equipment Inventory System of the Tech-Voc Department of Abellana National School. The design of the system includes the following;</a:t>
            </a:r>
          </a:p>
          <a:p>
            <a:r>
              <a:rPr lang="en-PH" dirty="0"/>
              <a:t>1. Maintain the following data:</a:t>
            </a:r>
          </a:p>
          <a:p>
            <a:pPr lvl="1"/>
            <a:r>
              <a:rPr lang="en-PH" dirty="0"/>
              <a:t>1.1. User</a:t>
            </a:r>
          </a:p>
          <a:p>
            <a:pPr lvl="2"/>
            <a:r>
              <a:rPr lang="en-PH" dirty="0"/>
              <a:t>1.1.1. Administrator (Property Custodian)</a:t>
            </a:r>
          </a:p>
          <a:p>
            <a:pPr lvl="2"/>
            <a:r>
              <a:rPr lang="en-PH" dirty="0"/>
              <a:t>1.1.2. Teacher</a:t>
            </a:r>
          </a:p>
          <a:p>
            <a:pPr lvl="2"/>
            <a:r>
              <a:rPr lang="en-PH" dirty="0"/>
              <a:t>1.1.3. Student</a:t>
            </a:r>
          </a:p>
          <a:p>
            <a:r>
              <a:rPr lang="en-PH" dirty="0"/>
              <a:t>1.2. Equipment</a:t>
            </a:r>
          </a:p>
        </p:txBody>
      </p:sp>
    </p:spTree>
    <p:extLst>
      <p:ext uri="{BB962C8B-B14F-4D97-AF65-F5344CB8AC3E}">
        <p14:creationId xmlns:p14="http://schemas.microsoft.com/office/powerpoint/2010/main" val="234046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BCBEC-FF31-413E-A2A0-843803CFB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822121"/>
            <a:ext cx="9372600" cy="5648399"/>
          </a:xfrm>
        </p:spPr>
        <p:txBody>
          <a:bodyPr>
            <a:normAutofit/>
          </a:bodyPr>
          <a:lstStyle/>
          <a:p>
            <a:r>
              <a:rPr lang="en-PH" dirty="0"/>
              <a:t>2. Processing of the following:</a:t>
            </a:r>
          </a:p>
          <a:p>
            <a:pPr lvl="1"/>
            <a:r>
              <a:rPr lang="en-PH" dirty="0"/>
              <a:t>2.1. Authenticating Users</a:t>
            </a:r>
          </a:p>
          <a:p>
            <a:pPr lvl="1"/>
            <a:r>
              <a:rPr lang="en-PH" dirty="0"/>
              <a:t>2.2. Recording of registration</a:t>
            </a:r>
          </a:p>
          <a:p>
            <a:pPr lvl="2"/>
            <a:r>
              <a:rPr lang="en-PH" dirty="0"/>
              <a:t>2.2.1. Users</a:t>
            </a:r>
          </a:p>
          <a:p>
            <a:pPr lvl="2"/>
            <a:r>
              <a:rPr lang="en-PH" dirty="0"/>
              <a:t>2.2.3. Equipment</a:t>
            </a:r>
          </a:p>
          <a:p>
            <a:pPr lvl="1"/>
            <a:r>
              <a:rPr lang="en-PH" dirty="0"/>
              <a:t>2.3. Borrowing and returning of equipment</a:t>
            </a:r>
          </a:p>
          <a:p>
            <a:pPr lvl="1"/>
            <a:r>
              <a:rPr lang="en-PH" dirty="0"/>
              <a:t>2.3. Borrowing and returning of equipment</a:t>
            </a:r>
          </a:p>
          <a:p>
            <a:pPr lvl="1"/>
            <a:r>
              <a:rPr lang="en-PH" dirty="0"/>
              <a:t>2.4. Accepting of equipment reservation</a:t>
            </a:r>
          </a:p>
          <a:p>
            <a:pPr lvl="1"/>
            <a:r>
              <a:rPr lang="en-PH" dirty="0"/>
              <a:t>2.5. Recording of pull-out and deployment of equipment</a:t>
            </a:r>
          </a:p>
          <a:p>
            <a:pPr lvl="1"/>
            <a:r>
              <a:rPr lang="en-PH" dirty="0"/>
              <a:t>2.6. Requesting of new equipment</a:t>
            </a:r>
          </a:p>
          <a:p>
            <a:pPr lvl="1"/>
            <a:r>
              <a:rPr lang="en-PH" dirty="0"/>
              <a:t>2.7. Inventory of equipment</a:t>
            </a:r>
          </a:p>
          <a:p>
            <a:pPr lvl="1"/>
            <a:r>
              <a:rPr lang="en-PH" dirty="0"/>
              <a:t>2.8. Importing and exporting records to a spreadsheet file</a:t>
            </a:r>
          </a:p>
        </p:txBody>
      </p:sp>
    </p:spTree>
    <p:extLst>
      <p:ext uri="{BB962C8B-B14F-4D97-AF65-F5344CB8AC3E}">
        <p14:creationId xmlns:p14="http://schemas.microsoft.com/office/powerpoint/2010/main" val="394232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wireframe building presentation (widescreen).potx" id="{58CE74E2-616B-447D-963B-87527DA5909A}" vid="{49D84436-E293-416F-BC4D-7976A1E115A4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wireframe building presentation (widescreen)</Template>
  <TotalTime>504</TotalTime>
  <Words>267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Wireframe Building 16x9</vt:lpstr>
      <vt:lpstr>Schools equipment inventory system of Abellana national school tech-voc department with barcode</vt:lpstr>
      <vt:lpstr>What is Abellana national school?</vt:lpstr>
      <vt:lpstr>PowerPoint Presentation</vt:lpstr>
      <vt:lpstr>Current flow of the system</vt:lpstr>
      <vt:lpstr>What is Schools equipment inventory system?</vt:lpstr>
      <vt:lpstr>PowerPoint Presentation</vt:lpstr>
      <vt:lpstr>proposed flow of the system</vt:lpstr>
      <vt:lpstr>Scope and Limitation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Nathaniel Angelico Tabanao</dc:creator>
  <cp:lastModifiedBy>Nathaniel Angelico Tabanao</cp:lastModifiedBy>
  <cp:revision>21</cp:revision>
  <dcterms:created xsi:type="dcterms:W3CDTF">2018-10-02T16:54:09Z</dcterms:created>
  <dcterms:modified xsi:type="dcterms:W3CDTF">2018-10-03T05:56:51Z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